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4" d="100"/>
          <a:sy n="74" d="100"/>
        </p:scale>
        <p:origin x="5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DC0B0-2ED3-4CBB-A3CF-2F10DC6DFA78}" type="datetimeFigureOut">
              <a:rPr lang="nl-NL" smtClean="0"/>
              <a:t>6-10-2018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07B03-1BB0-468C-AB4F-393892E74A4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07060379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DC0B0-2ED3-4CBB-A3CF-2F10DC6DFA78}" type="datetimeFigureOut">
              <a:rPr lang="nl-NL" smtClean="0"/>
              <a:t>6-10-2018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07B03-1BB0-468C-AB4F-393892E74A4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81033882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DC0B0-2ED3-4CBB-A3CF-2F10DC6DFA78}" type="datetimeFigureOut">
              <a:rPr lang="nl-NL" smtClean="0"/>
              <a:t>6-10-2018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07B03-1BB0-468C-AB4F-393892E74A4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87466609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DC0B0-2ED3-4CBB-A3CF-2F10DC6DFA78}" type="datetimeFigureOut">
              <a:rPr lang="nl-NL" smtClean="0"/>
              <a:t>6-10-2018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07B03-1BB0-468C-AB4F-393892E74A4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69947354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DC0B0-2ED3-4CBB-A3CF-2F10DC6DFA78}" type="datetimeFigureOut">
              <a:rPr lang="nl-NL" smtClean="0"/>
              <a:t>6-10-2018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07B03-1BB0-468C-AB4F-393892E74A4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0449830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DC0B0-2ED3-4CBB-A3CF-2F10DC6DFA78}" type="datetimeFigureOut">
              <a:rPr lang="nl-NL" smtClean="0"/>
              <a:t>6-10-2018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07B03-1BB0-468C-AB4F-393892E74A4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79698405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DC0B0-2ED3-4CBB-A3CF-2F10DC6DFA78}" type="datetimeFigureOut">
              <a:rPr lang="nl-NL" smtClean="0"/>
              <a:t>6-10-2018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07B03-1BB0-468C-AB4F-393892E74A4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89055348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DC0B0-2ED3-4CBB-A3CF-2F10DC6DFA78}" type="datetimeFigureOut">
              <a:rPr lang="nl-NL" smtClean="0"/>
              <a:t>6-10-2018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07B03-1BB0-468C-AB4F-393892E74A4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66340813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DC0B0-2ED3-4CBB-A3CF-2F10DC6DFA78}" type="datetimeFigureOut">
              <a:rPr lang="nl-NL" smtClean="0"/>
              <a:t>6-10-2018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07B03-1BB0-468C-AB4F-393892E74A4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1681011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DC0B0-2ED3-4CBB-A3CF-2F10DC6DFA78}" type="datetimeFigureOut">
              <a:rPr lang="nl-NL" smtClean="0"/>
              <a:t>6-10-2018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07B03-1BB0-468C-AB4F-393892E74A4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4903932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DC0B0-2ED3-4CBB-A3CF-2F10DC6DFA78}" type="datetimeFigureOut">
              <a:rPr lang="nl-NL" smtClean="0"/>
              <a:t>6-10-2018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407B03-1BB0-468C-AB4F-393892E74A4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04035664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DC0B0-2ED3-4CBB-A3CF-2F10DC6DFA78}" type="datetimeFigureOut">
              <a:rPr lang="nl-NL" smtClean="0"/>
              <a:t>6-10-2018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407B03-1BB0-468C-AB4F-393892E74A4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3951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De </a:t>
            </a:r>
            <a:r>
              <a:rPr lang="nl-NL" dirty="0" err="1" smtClean="0"/>
              <a:t>lipdub</a:t>
            </a:r>
            <a:r>
              <a:rPr lang="nl-NL" dirty="0" smtClean="0"/>
              <a:t> over de Kinderboekenweek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Door groep 4\5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8262915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Wie staat waar?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nl-NL" dirty="0" smtClean="0"/>
              <a:t>Job, Nick, Naud en Stijn: Buiten bij het doel op de muur.</a:t>
            </a:r>
          </a:p>
          <a:p>
            <a:r>
              <a:rPr lang="nl-NL" dirty="0" smtClean="0"/>
              <a:t>Ramin, </a:t>
            </a:r>
            <a:r>
              <a:rPr lang="nl-NL" dirty="0" err="1" smtClean="0"/>
              <a:t>Tieme</a:t>
            </a:r>
            <a:r>
              <a:rPr lang="nl-NL" dirty="0"/>
              <a:t> </a:t>
            </a:r>
            <a:r>
              <a:rPr lang="nl-NL" dirty="0" smtClean="0"/>
              <a:t>en Wout: Bij de deur</a:t>
            </a:r>
          </a:p>
          <a:p>
            <a:r>
              <a:rPr lang="nl-NL" dirty="0" smtClean="0"/>
              <a:t>Melle, Mirthe, Imke en Carolien: In het lokaal van pardoes</a:t>
            </a:r>
          </a:p>
          <a:p>
            <a:r>
              <a:rPr lang="nl-NL" dirty="0" smtClean="0"/>
              <a:t>Cas, Kai, Mijntje, </a:t>
            </a:r>
            <a:r>
              <a:rPr lang="nl-NL" dirty="0" err="1" smtClean="0"/>
              <a:t>Doutze</a:t>
            </a:r>
            <a:r>
              <a:rPr lang="nl-NL" dirty="0" smtClean="0"/>
              <a:t>: In het lokaal van pardoes</a:t>
            </a:r>
          </a:p>
          <a:p>
            <a:r>
              <a:rPr lang="nl-NL" dirty="0" smtClean="0"/>
              <a:t>Charlotte, Harm, Fatima en Xander: op de gang richting het overblijflokaal</a:t>
            </a:r>
          </a:p>
          <a:p>
            <a:r>
              <a:rPr lang="nl-NL" dirty="0" smtClean="0"/>
              <a:t>Sietske, Anne-</a:t>
            </a:r>
            <a:r>
              <a:rPr lang="nl-NL" dirty="0" err="1" smtClean="0"/>
              <a:t>may</a:t>
            </a:r>
            <a:r>
              <a:rPr lang="nl-NL" dirty="0" smtClean="0"/>
              <a:t>, Evi en </a:t>
            </a:r>
            <a:r>
              <a:rPr lang="nl-NL" dirty="0" err="1" smtClean="0"/>
              <a:t>Dex</a:t>
            </a:r>
            <a:r>
              <a:rPr lang="nl-NL" dirty="0" smtClean="0"/>
              <a:t>: In het overblijflokaal</a:t>
            </a:r>
          </a:p>
          <a:p>
            <a:r>
              <a:rPr lang="nl-NL" dirty="0" smtClean="0"/>
              <a:t>Juf </a:t>
            </a:r>
            <a:r>
              <a:rPr lang="nl-NL" dirty="0" err="1" smtClean="0"/>
              <a:t>Bianka</a:t>
            </a:r>
            <a:r>
              <a:rPr lang="nl-NL" dirty="0" smtClean="0"/>
              <a:t> en Juf Kim: In het overblijflokaal</a:t>
            </a:r>
          </a:p>
          <a:p>
            <a:r>
              <a:rPr lang="nl-NL" dirty="0" smtClean="0"/>
              <a:t>Ramin, </a:t>
            </a:r>
            <a:r>
              <a:rPr lang="nl-NL" dirty="0" err="1" smtClean="0"/>
              <a:t>Tieme</a:t>
            </a:r>
            <a:r>
              <a:rPr lang="nl-NL" dirty="0" smtClean="0"/>
              <a:t> en Wout: Op de gang bij het kantoor van Juf Suzan.</a:t>
            </a:r>
          </a:p>
          <a:p>
            <a:r>
              <a:rPr lang="nl-NL" dirty="0" smtClean="0"/>
              <a:t>Dieke, Sophie, Yara en Marianne: Buiten vlak bij de deur</a:t>
            </a:r>
          </a:p>
          <a:p>
            <a:pPr marL="0" indent="0">
              <a:buNone/>
            </a:pPr>
            <a:endParaRPr lang="nl-NL" dirty="0" smtClean="0"/>
          </a:p>
          <a:p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243510872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Waar ga je heen als je klaar bent?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Op het eind moet iedereen bij het speelhuisje zijn. Heb je je optreden uitgevoerd zorg je dat je ongezien bij het speelhuis komt. </a:t>
            </a:r>
          </a:p>
          <a:p>
            <a:r>
              <a:rPr lang="nl-NL" dirty="0" smtClean="0"/>
              <a:t>We rennen niet door de school en ook buiten kun je even rustig wandelen. </a:t>
            </a:r>
            <a:endParaRPr lang="nl-NL" dirty="0"/>
          </a:p>
          <a:p>
            <a:r>
              <a:rPr lang="nl-NL" dirty="0" smtClean="0"/>
              <a:t>Sommige groepjes moeten heel iets langer wachten, wij gaan ervan uit dat je oud en wijs genoeg bent om even 2 a 3 minuutjes te wachten bij het speelhuis. Dit dus zonder schreeuwen of gekke dingen te doen. </a:t>
            </a:r>
          </a:p>
          <a:p>
            <a:r>
              <a:rPr lang="nl-NL" dirty="0" smtClean="0"/>
              <a:t>Ramin, </a:t>
            </a:r>
            <a:r>
              <a:rPr lang="nl-NL" dirty="0" err="1" smtClean="0"/>
              <a:t>Tieme</a:t>
            </a:r>
            <a:r>
              <a:rPr lang="nl-NL" dirty="0"/>
              <a:t> </a:t>
            </a:r>
            <a:r>
              <a:rPr lang="nl-NL" dirty="0" smtClean="0"/>
              <a:t>en Wout moeten na hun eerste dansje, door de koffie kamer naar de andere kant voor hun tweede keer.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5534264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Bij het speelhuisje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Op het eind gaan we met zijn allen 2 keer het refrein zingen. </a:t>
            </a:r>
          </a:p>
          <a:p>
            <a:r>
              <a:rPr lang="nl-NL" dirty="0" smtClean="0"/>
              <a:t>We maken een mooi beeld door bij iedereen een arm om elkaar heen te slaan. De mooie posters met vriendschap of hartjes mogen in beeld!</a:t>
            </a:r>
          </a:p>
          <a:p>
            <a:r>
              <a:rPr lang="nl-NL" dirty="0" smtClean="0"/>
              <a:t>De kinderen die als eerst komen zorgen dat ze hoger staan dan de kinderen die later komen, zo krijgen we iedereen in beeld. Denk aan de groepsfoto!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26128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314</Words>
  <Application>Microsoft Office PowerPoint</Application>
  <PresentationFormat>Breedbeeld</PresentationFormat>
  <Paragraphs>21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Kantoorthema</vt:lpstr>
      <vt:lpstr>De lipdub over de Kinderboekenweek</vt:lpstr>
      <vt:lpstr>Wie staat waar?</vt:lpstr>
      <vt:lpstr>Waar ga je heen als je klaar bent?</vt:lpstr>
      <vt:lpstr>Bij het speelhuisje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lipdub over de Kinderboekenweek</dc:title>
  <dc:creator>Nicole</dc:creator>
  <cp:lastModifiedBy>Nicole</cp:lastModifiedBy>
  <cp:revision>1</cp:revision>
  <dcterms:created xsi:type="dcterms:W3CDTF">2018-10-06T10:25:57Z</dcterms:created>
  <dcterms:modified xsi:type="dcterms:W3CDTF">2018-10-06T10:26:07Z</dcterms:modified>
</cp:coreProperties>
</file>